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4" r:id="rId3"/>
    <p:sldId id="265" r:id="rId4"/>
    <p:sldId id="275" r:id="rId5"/>
    <p:sldId id="258" r:id="rId6"/>
    <p:sldId id="259" r:id="rId7"/>
    <p:sldId id="268" r:id="rId8"/>
    <p:sldId id="260" r:id="rId9"/>
    <p:sldId id="270" r:id="rId10"/>
    <p:sldId id="271" r:id="rId11"/>
    <p:sldId id="261" r:id="rId12"/>
    <p:sldId id="272" r:id="rId13"/>
    <p:sldId id="273" r:id="rId14"/>
    <p:sldId id="26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6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0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32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46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78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97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905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8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1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53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9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35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1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2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7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7924800" cy="23621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sr-Cyrl-RS" sz="2400"/>
              <a:t>	</a:t>
            </a:r>
            <a:r>
              <a:rPr lang="en-US" sz="2400"/>
              <a:t>Христо</a:t>
            </a:r>
            <a:r>
              <a:rPr lang="sr-Cyrl-RS" sz="2400"/>
              <a:t>љ</a:t>
            </a:r>
            <a:r>
              <a:rPr lang="en-US" sz="2400"/>
              <a:t>уб</a:t>
            </a:r>
            <a:r>
              <a:rPr lang="sr-Cyrl-RS" sz="2400" dirty="0"/>
              <a:t>љ</a:t>
            </a:r>
            <a:r>
              <a:rPr lang="en-US" sz="2400" dirty="0"/>
              <a:t>е, </a:t>
            </a:r>
            <a:r>
              <a:rPr lang="en-US" sz="2400" dirty="0" err="1"/>
              <a:t>помире</a:t>
            </a:r>
            <a:r>
              <a:rPr lang="sr-Cyrl-RS" sz="2400" dirty="0"/>
              <a:t>њ</a:t>
            </a:r>
            <a:r>
              <a:rPr lang="en-US" sz="2400" dirty="0"/>
              <a:t>е </a:t>
            </a:r>
            <a:r>
              <a:rPr lang="en-US" sz="2400" dirty="0" err="1"/>
              <a:t>на</a:t>
            </a:r>
            <a:r>
              <a:rPr lang="sr-Cyrl-RS" sz="2400" dirty="0"/>
              <a:t>ј</a:t>
            </a:r>
            <a:r>
              <a:rPr lang="en-US" sz="2400" dirty="0" err="1"/>
              <a:t>ближих</a:t>
            </a:r>
            <a:r>
              <a:rPr lang="en-US" sz="2400" dirty="0"/>
              <a:t> и </a:t>
            </a:r>
            <a:r>
              <a:rPr lang="en-US" sz="2400" dirty="0" err="1"/>
              <a:t>свих</a:t>
            </a:r>
            <a:r>
              <a:rPr lang="sr-Cyrl-RS" sz="2400" dirty="0"/>
              <a:t> </a:t>
            </a:r>
            <a:r>
              <a:rPr lang="en-US" sz="2400" dirty="0" err="1"/>
              <a:t>зава</a:t>
            </a:r>
            <a:r>
              <a:rPr lang="sr-Cyrl-RS" sz="2400" dirty="0"/>
              <a:t>ђ</a:t>
            </a:r>
            <a:r>
              <a:rPr lang="en-US" sz="2400" err="1"/>
              <a:t>ених</a:t>
            </a:r>
            <a:r>
              <a:rPr lang="en-US" sz="2400"/>
              <a:t>, просветите</a:t>
            </a:r>
            <a:r>
              <a:rPr lang="sr-Cyrl-RS" sz="2400" dirty="0"/>
              <a:t>љ</a:t>
            </a:r>
            <a:r>
              <a:rPr lang="en-US" sz="2400" dirty="0" err="1"/>
              <a:t>ство</a:t>
            </a:r>
            <a:r>
              <a:rPr lang="en-US" sz="2400" dirty="0"/>
              <a:t> и </a:t>
            </a:r>
            <a:r>
              <a:rPr lang="en-US" sz="2400" dirty="0" err="1"/>
              <a:t>прегршт</a:t>
            </a:r>
            <a:r>
              <a:rPr lang="en-US" sz="2400" dirty="0"/>
              <a:t> </a:t>
            </a:r>
            <a:r>
              <a:rPr lang="en-US" sz="2400" dirty="0" err="1"/>
              <a:t>других</a:t>
            </a:r>
            <a:r>
              <a:rPr lang="en-US" sz="2400" dirty="0"/>
              <a:t> </a:t>
            </a:r>
            <a:r>
              <a:rPr lang="en-US" sz="2400" dirty="0" err="1"/>
              <a:t>врлина</a:t>
            </a:r>
            <a:r>
              <a:rPr lang="en-US" sz="2400" dirty="0"/>
              <a:t> </a:t>
            </a:r>
            <a:r>
              <a:rPr lang="en-US" sz="2400" dirty="0" err="1"/>
              <a:t>приказали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ученици</a:t>
            </a:r>
            <a:r>
              <a:rPr lang="en-US" sz="2400" dirty="0"/>
              <a:t> </a:t>
            </a:r>
            <a:r>
              <a:rPr lang="en-US" sz="2400" dirty="0" err="1"/>
              <a:t>Основне</a:t>
            </a:r>
            <a:r>
              <a:rPr lang="en-US" sz="2400" dirty="0"/>
              <a:t> </a:t>
            </a:r>
            <a:r>
              <a:rPr lang="en-US" sz="2400" dirty="0" err="1"/>
              <a:t>школе</a:t>
            </a:r>
            <a:r>
              <a:rPr lang="en-US" sz="2400" dirty="0"/>
              <a:t> „</a:t>
            </a:r>
            <a:r>
              <a:rPr lang="en-US" sz="2400" dirty="0" err="1"/>
              <a:t>Вук</a:t>
            </a:r>
            <a:r>
              <a:rPr lang="en-US" sz="2400" dirty="0"/>
              <a:t> </a:t>
            </a:r>
            <a:r>
              <a:rPr lang="en-US" sz="2400" dirty="0" err="1"/>
              <a:t>Кара</a:t>
            </a:r>
            <a:r>
              <a:rPr lang="sr-Cyrl-RS" sz="2400" dirty="0"/>
              <a:t>џ</a:t>
            </a:r>
            <a:r>
              <a:rPr lang="en-US" sz="2400" dirty="0"/>
              <a:t>и</a:t>
            </a:r>
            <a:r>
              <a:rPr lang="sr-Cyrl-RS" sz="2400" dirty="0"/>
              <a:t>ћ</a:t>
            </a:r>
            <a:r>
              <a:rPr lang="en-US" sz="2400" dirty="0"/>
              <a:t>" у </a:t>
            </a:r>
            <a:r>
              <a:rPr lang="en-US" sz="2400" dirty="0" err="1"/>
              <a:t>свечаном</a:t>
            </a:r>
            <a:r>
              <a:rPr lang="en-US" sz="2400" dirty="0"/>
              <a:t> </a:t>
            </a:r>
            <a:r>
              <a:rPr lang="en-US" sz="2400" dirty="0" err="1"/>
              <a:t>програму</a:t>
            </a:r>
            <a:r>
              <a:rPr lang="en-US" sz="2400" dirty="0"/>
              <a:t>, </a:t>
            </a:r>
            <a:r>
              <a:rPr lang="en-US" sz="2400" dirty="0" err="1"/>
              <a:t>поводом</a:t>
            </a:r>
            <a:r>
              <a:rPr lang="en-US" sz="2400" dirty="0"/>
              <a:t> </a:t>
            </a:r>
            <a:r>
              <a:rPr lang="en-US" sz="2400" dirty="0" err="1"/>
              <a:t>Савиндана</a:t>
            </a:r>
            <a:r>
              <a:rPr lang="en-US" sz="2400" dirty="0"/>
              <a:t>. </a:t>
            </a:r>
            <a:r>
              <a:rPr lang="en-US" sz="2400" dirty="0" err="1"/>
              <a:t>Припремили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га</a:t>
            </a:r>
            <a:r>
              <a:rPr lang="en-US" sz="2400" dirty="0"/>
              <a:t> </a:t>
            </a:r>
            <a:r>
              <a:rPr lang="en-US" sz="2400" dirty="0" err="1"/>
              <a:t>са</a:t>
            </a:r>
            <a:r>
              <a:rPr lang="en-US" sz="2400" dirty="0"/>
              <a:t> </a:t>
            </a:r>
            <a:r>
              <a:rPr lang="en-US" sz="2400" dirty="0" err="1"/>
              <a:t>стручним</a:t>
            </a:r>
            <a:r>
              <a:rPr lang="en-US" sz="2400" dirty="0"/>
              <a:t> </a:t>
            </a:r>
            <a:r>
              <a:rPr lang="en-US" sz="2400" dirty="0" err="1"/>
              <a:t>ве</a:t>
            </a:r>
            <a:r>
              <a:rPr lang="sr-Cyrl-RS" sz="2400" dirty="0"/>
              <a:t>ћ</a:t>
            </a:r>
            <a:r>
              <a:rPr lang="en-US" sz="2400" dirty="0" err="1"/>
              <a:t>ем</a:t>
            </a:r>
            <a:r>
              <a:rPr lang="en-US" sz="2400" dirty="0"/>
              <a:t> </a:t>
            </a:r>
            <a:r>
              <a:rPr lang="en-US" sz="2400" dirty="0" err="1"/>
              <a:t>учите</a:t>
            </a:r>
            <a:r>
              <a:rPr lang="sr-Cyrl-RS" sz="2400" dirty="0"/>
              <a:t>љ</a:t>
            </a:r>
            <a:r>
              <a:rPr lang="en-US" sz="2400" dirty="0"/>
              <a:t>а </a:t>
            </a:r>
            <a:r>
              <a:rPr lang="en-US" sz="2400" dirty="0" err="1"/>
              <a:t>четвртог</a:t>
            </a:r>
            <a:r>
              <a:rPr lang="en-US" sz="2400" dirty="0"/>
              <a:t> </a:t>
            </a:r>
            <a:r>
              <a:rPr lang="en-US" sz="2400" dirty="0" err="1"/>
              <a:t>разреда</a:t>
            </a:r>
            <a:r>
              <a:rPr lang="en-US" sz="2400" dirty="0"/>
              <a:t> и </a:t>
            </a:r>
            <a:r>
              <a:rPr lang="en-US" sz="2400" dirty="0" err="1"/>
              <a:t>професорком</a:t>
            </a:r>
            <a:r>
              <a:rPr lang="en-US" sz="2400" dirty="0"/>
              <a:t> </a:t>
            </a:r>
            <a:r>
              <a:rPr lang="en-US" sz="2400" dirty="0" err="1"/>
              <a:t>музичке</a:t>
            </a:r>
            <a:r>
              <a:rPr lang="en-US" sz="2400" dirty="0"/>
              <a:t> </a:t>
            </a:r>
            <a:r>
              <a:rPr lang="en-US" sz="2400" dirty="0" err="1"/>
              <a:t>културе</a:t>
            </a:r>
            <a:r>
              <a:rPr lang="en-US" sz="2400" dirty="0"/>
              <a:t> </a:t>
            </a:r>
            <a:r>
              <a:rPr lang="en-US" sz="2400" dirty="0" err="1"/>
              <a:t>Сла</a:t>
            </a:r>
            <a:r>
              <a:rPr lang="sr-Cyrl-RS" sz="2400" dirty="0"/>
              <a:t>ђ</a:t>
            </a:r>
            <a:r>
              <a:rPr lang="en-US" sz="2400" dirty="0" err="1"/>
              <a:t>аном</a:t>
            </a:r>
            <a:r>
              <a:rPr lang="en-US" sz="2400" dirty="0"/>
              <a:t> </a:t>
            </a:r>
            <a:r>
              <a:rPr lang="en-US" sz="2400" dirty="0" err="1"/>
              <a:t>Новичи</a:t>
            </a:r>
            <a:r>
              <a:rPr lang="sr-Cyrl-RS" sz="2400"/>
              <a:t>ћ</a:t>
            </a:r>
            <a:r>
              <a:rPr lang="en-US" sz="2400"/>
              <a:t>.</a:t>
            </a:r>
          </a:p>
          <a:p>
            <a:pPr algn="just">
              <a:buNone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B975E8-4B6C-0277-B871-5DCD0283E92C}"/>
              </a:ext>
            </a:extLst>
          </p:cNvPr>
          <p:cNvSpPr txBox="1">
            <a:spLocks/>
          </p:cNvSpPr>
          <p:nvPr/>
        </p:nvSpPr>
        <p:spPr>
          <a:xfrm>
            <a:off x="1905000" y="838200"/>
            <a:ext cx="5105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>
                <a:latin typeface="+mn-lt"/>
              </a:rPr>
              <a:t>Савиндан</a:t>
            </a:r>
            <a:endParaRPr lang="en-US" sz="54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-174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4572000" cy="6330079"/>
          </a:xfrm>
          <a:prstGeom prst="rect">
            <a:avLst/>
          </a:prstGeom>
        </p:spPr>
      </p:pic>
      <p:pic>
        <p:nvPicPr>
          <p:cNvPr id="3" name="Picture 2" descr="MATRIX-170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28600"/>
            <a:ext cx="4572000" cy="6326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r-Latn-RS" sz="2400" dirty="0"/>
              <a:t>	</a:t>
            </a:r>
            <a:r>
              <a:rPr lang="en-US" sz="2400" dirty="0" err="1"/>
              <a:t>Награда</a:t>
            </a:r>
            <a:r>
              <a:rPr lang="en-US" sz="2400" dirty="0"/>
              <a:t> je </a:t>
            </a:r>
            <a:r>
              <a:rPr lang="en-US" sz="2400" dirty="0" err="1"/>
              <a:t>припала</a:t>
            </a:r>
            <a:r>
              <a:rPr lang="en-US" sz="2400" dirty="0"/>
              <a:t> и </a:t>
            </a:r>
            <a:r>
              <a:rPr lang="en-US" sz="2400" dirty="0" err="1"/>
              <a:t>ученицима</a:t>
            </a:r>
            <a:r>
              <a:rPr lang="en-US" sz="2400" dirty="0"/>
              <a:t> </a:t>
            </a:r>
            <a:r>
              <a:rPr lang="en-US" sz="2400" dirty="0" err="1"/>
              <a:t>победничке</a:t>
            </a:r>
            <a:r>
              <a:rPr lang="en-US" sz="2400" dirty="0"/>
              <a:t> </a:t>
            </a:r>
            <a:r>
              <a:rPr lang="en-US" sz="2400" dirty="0" err="1"/>
              <a:t>екипе</a:t>
            </a:r>
            <a:r>
              <a:rPr lang="en-US" sz="2400" dirty="0"/>
              <a:t> </a:t>
            </a:r>
            <a:r>
              <a:rPr lang="en-US" sz="2400" dirty="0" err="1"/>
              <a:t>квиза</a:t>
            </a:r>
            <a:r>
              <a:rPr lang="en-US" sz="2400" dirty="0"/>
              <a:t> </a:t>
            </a:r>
            <a:r>
              <a:rPr lang="en-US" sz="2400" dirty="0" err="1"/>
              <a:t>зна</a:t>
            </a:r>
            <a:r>
              <a:rPr lang="sr-Cyrl-RS" sz="2400" dirty="0"/>
              <a:t>њ</a:t>
            </a:r>
            <a:r>
              <a:rPr lang="en-US" sz="2400" dirty="0"/>
              <a:t>а о </a:t>
            </a:r>
            <a:r>
              <a:rPr lang="en-US" sz="2400" dirty="0" err="1"/>
              <a:t>Светом</a:t>
            </a:r>
            <a:r>
              <a:rPr lang="en-US" sz="2400" dirty="0"/>
              <a:t> </a:t>
            </a:r>
            <a:r>
              <a:rPr lang="en-US" sz="2400" dirty="0" err="1"/>
              <a:t>Сави</a:t>
            </a:r>
            <a:r>
              <a:rPr lang="en-US" sz="2400" dirty="0"/>
              <a:t>. </a:t>
            </a:r>
            <a:r>
              <a:rPr lang="en-US" sz="2400" dirty="0" err="1"/>
              <a:t>Победници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: </a:t>
            </a:r>
            <a:r>
              <a:rPr lang="en-US" sz="2400" dirty="0" err="1"/>
              <a:t>Лован</a:t>
            </a:r>
            <a:r>
              <a:rPr lang="en-US" sz="2400" dirty="0"/>
              <a:t> </a:t>
            </a:r>
            <a:r>
              <a:rPr lang="en-US" sz="2400" dirty="0" err="1"/>
              <a:t>Суботи</a:t>
            </a:r>
            <a:r>
              <a:rPr lang="sr-Cyrl-RS" sz="2400" dirty="0"/>
              <a:t>ћ</a:t>
            </a:r>
            <a:r>
              <a:rPr lang="en-US" sz="2400" dirty="0"/>
              <a:t>, </a:t>
            </a:r>
            <a:r>
              <a:rPr lang="sr-Latn-RS" sz="2400" dirty="0"/>
              <a:t>VIII</a:t>
            </a:r>
            <a:r>
              <a:rPr lang="en-US" sz="2400" dirty="0"/>
              <a:t>/4, </a:t>
            </a:r>
            <a:r>
              <a:rPr lang="en-US" sz="2400" dirty="0" err="1"/>
              <a:t>Ан</a:t>
            </a:r>
            <a:r>
              <a:rPr lang="sr-Cyrl-RS" sz="2400" dirty="0"/>
              <a:t>ђелија Фатић</a:t>
            </a:r>
            <a:r>
              <a:rPr lang="en-US" sz="2400" dirty="0"/>
              <a:t>, </a:t>
            </a:r>
            <a:r>
              <a:rPr lang="sr-Latn-RS" sz="2400" dirty="0"/>
              <a:t>VII</a:t>
            </a:r>
            <a:r>
              <a:rPr lang="en-US" sz="2400" dirty="0"/>
              <a:t>/2, </a:t>
            </a:r>
            <a:r>
              <a:rPr lang="en-US" sz="2400" dirty="0" err="1"/>
              <a:t>Урош</a:t>
            </a:r>
            <a:r>
              <a:rPr lang="en-US" sz="2400" dirty="0"/>
              <a:t> </a:t>
            </a:r>
            <a:r>
              <a:rPr lang="en-US" sz="2400" dirty="0" err="1"/>
              <a:t>Ко</a:t>
            </a:r>
            <a:r>
              <a:rPr lang="sr-Cyrl-RS" sz="2400" dirty="0"/>
              <a:t>њ</a:t>
            </a:r>
            <a:r>
              <a:rPr lang="en-US" sz="2400" dirty="0" err="1"/>
              <a:t>икуши</a:t>
            </a:r>
            <a:r>
              <a:rPr lang="sr-Cyrl-RS" sz="2400" dirty="0"/>
              <a:t>ћ</a:t>
            </a:r>
            <a:r>
              <a:rPr lang="en-US" sz="2400" dirty="0"/>
              <a:t>, </a:t>
            </a:r>
            <a:r>
              <a:rPr lang="sr-Latn-RS" sz="2400" dirty="0"/>
              <a:t>VI</a:t>
            </a:r>
            <a:r>
              <a:rPr lang="en-US" sz="2400" dirty="0"/>
              <a:t>/2 и </a:t>
            </a:r>
            <a:r>
              <a:rPr lang="sr-Cyrl-RS" sz="2400" dirty="0"/>
              <a:t>Ј</a:t>
            </a:r>
            <a:r>
              <a:rPr lang="en-US" sz="2400" dirty="0" err="1"/>
              <a:t>ован</a:t>
            </a:r>
            <a:r>
              <a:rPr lang="en-US" sz="2400" dirty="0"/>
              <a:t> </a:t>
            </a:r>
            <a:r>
              <a:rPr lang="en-US" sz="2400" dirty="0" err="1"/>
              <a:t>Божови</a:t>
            </a:r>
            <a:r>
              <a:rPr lang="sr-Cyrl-RS" sz="2400" dirty="0"/>
              <a:t>ћ</a:t>
            </a:r>
            <a:r>
              <a:rPr lang="en-US" sz="2400" dirty="0"/>
              <a:t>, </a:t>
            </a:r>
            <a:r>
              <a:rPr lang="sr-Latn-RS" sz="2400" dirty="0"/>
              <a:t>VI</a:t>
            </a:r>
            <a:r>
              <a:rPr lang="en-US" sz="2400" dirty="0"/>
              <a:t>/2.</a:t>
            </a:r>
          </a:p>
          <a:p>
            <a:pPr algn="just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RIX-176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685800"/>
            <a:ext cx="396264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-179_resized.jpg"/>
          <p:cNvPicPr>
            <a:picLocks noChangeAspect="1"/>
          </p:cNvPicPr>
          <p:nvPr/>
        </p:nvPicPr>
        <p:blipFill>
          <a:blip r:embed="rId2" cstate="print"/>
          <a:srcRect l="5678" r="-5678"/>
          <a:stretch>
            <a:fillRect/>
          </a:stretch>
        </p:blipFill>
        <p:spPr>
          <a:xfrm>
            <a:off x="4876800" y="677247"/>
            <a:ext cx="4026365" cy="5502699"/>
          </a:xfrm>
          <a:prstGeom prst="rect">
            <a:avLst/>
          </a:prstGeom>
        </p:spPr>
      </p:pic>
      <p:pic>
        <p:nvPicPr>
          <p:cNvPr id="3" name="Picture 2" descr="MATRIX-175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647700"/>
            <a:ext cx="4026365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r-Latn-RS" sz="2400" dirty="0"/>
              <a:t>	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Савиндан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награ</a:t>
            </a:r>
            <a:r>
              <a:rPr lang="sr-Cyrl-RS" sz="2400" dirty="0"/>
              <a:t>ђ</a:t>
            </a:r>
            <a:r>
              <a:rPr lang="en-US" sz="2400" dirty="0" err="1"/>
              <a:t>ене</a:t>
            </a:r>
            <a:r>
              <a:rPr lang="en-US" sz="2400" dirty="0"/>
              <a:t> и </a:t>
            </a:r>
            <a:r>
              <a:rPr lang="en-US" sz="2400" dirty="0" err="1"/>
              <a:t>учительице</a:t>
            </a:r>
            <a:r>
              <a:rPr lang="en-US" sz="2400" dirty="0"/>
              <a:t> </a:t>
            </a:r>
            <a:r>
              <a:rPr lang="en-US" sz="2400" dirty="0" err="1"/>
              <a:t>Мир</a:t>
            </a:r>
            <a:r>
              <a:rPr lang="sr-Cyrl-RS" sz="2400" dirty="0"/>
              <a:t>ј</a:t>
            </a:r>
            <a:r>
              <a:rPr lang="en-US" sz="2400" dirty="0" err="1"/>
              <a:t>ана</a:t>
            </a:r>
            <a:r>
              <a:rPr lang="en-US" sz="2400" dirty="0"/>
              <a:t> </a:t>
            </a:r>
            <a:r>
              <a:rPr lang="en-US" sz="2400" dirty="0" err="1"/>
              <a:t>Курти</a:t>
            </a:r>
            <a:r>
              <a:rPr lang="sr-Cyrl-RS" sz="2400" dirty="0"/>
              <a:t>ћ</a:t>
            </a:r>
            <a:r>
              <a:rPr lang="en-US" sz="2400" dirty="0"/>
              <a:t> и </a:t>
            </a:r>
            <a:r>
              <a:rPr lang="en-US" sz="2400" dirty="0" err="1"/>
              <a:t>Зорица</a:t>
            </a:r>
            <a:r>
              <a:rPr lang="en-US" sz="2400" dirty="0"/>
              <a:t> </a:t>
            </a:r>
            <a:r>
              <a:rPr lang="en-US" sz="2400" dirty="0" err="1"/>
              <a:t>Милошеви</a:t>
            </a:r>
            <a:r>
              <a:rPr lang="sr-Cyrl-RS" sz="2400" dirty="0"/>
              <a:t>ћ</a:t>
            </a:r>
            <a:r>
              <a:rPr lang="en-US" sz="2400" dirty="0"/>
              <a:t>, </a:t>
            </a:r>
            <a:r>
              <a:rPr lang="en-US" sz="2400" dirty="0" err="1"/>
              <a:t>ко</a:t>
            </a:r>
            <a:r>
              <a:rPr lang="sr-Cyrl-RS" sz="2400" dirty="0"/>
              <a:t>ј</a:t>
            </a:r>
            <a:r>
              <a:rPr lang="en-US" sz="2400" dirty="0"/>
              <a:t>е у „</a:t>
            </a:r>
            <a:r>
              <a:rPr lang="en-US" sz="2400" dirty="0" err="1"/>
              <a:t>Вуку</a:t>
            </a:r>
            <a:r>
              <a:rPr lang="en-US" sz="2400" dirty="0"/>
              <a:t>" </a:t>
            </a:r>
            <a:r>
              <a:rPr lang="en-US" sz="2400" dirty="0" err="1"/>
              <a:t>раде</a:t>
            </a:r>
            <a:r>
              <a:rPr lang="en-US" sz="2400" dirty="0"/>
              <a:t> 40 </a:t>
            </a:r>
            <a:r>
              <a:rPr lang="en-US" sz="2400" dirty="0" err="1"/>
              <a:t>година</a:t>
            </a:r>
            <a:r>
              <a:rPr lang="en-US" sz="2400" dirty="0"/>
              <a:t>...</a:t>
            </a:r>
          </a:p>
          <a:p>
            <a:pPr algn="just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-184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3913943" cy="5410200"/>
          </a:xfrm>
          <a:prstGeom prst="rect">
            <a:avLst/>
          </a:prstGeom>
        </p:spPr>
      </p:pic>
      <p:pic>
        <p:nvPicPr>
          <p:cNvPr id="3" name="Picture 2" descr="MATRIX-186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0459" y="722437"/>
            <a:ext cx="3913944" cy="54131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RIX-37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514600"/>
            <a:ext cx="4038600" cy="2924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" name="Picture 1" descr="MATRIX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09600"/>
            <a:ext cx="3615075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-118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0369" y="1219200"/>
            <a:ext cx="3274680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MATRIX-80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219200"/>
            <a:ext cx="4501693" cy="3251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-210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17" y="637110"/>
            <a:ext cx="3973099" cy="286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MATRIX-211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962400" cy="286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r-Cyrl-RS" sz="2400" dirty="0"/>
              <a:t>	</a:t>
            </a:r>
            <a:r>
              <a:rPr lang="en-US" sz="2400" dirty="0" err="1"/>
              <a:t>Школско</a:t>
            </a:r>
            <a:r>
              <a:rPr lang="sr-Cyrl-RS" sz="2400" dirty="0"/>
              <a:t>ј</a:t>
            </a:r>
            <a:r>
              <a:rPr lang="en-US" sz="2400" dirty="0"/>
              <a:t> </a:t>
            </a:r>
            <a:r>
              <a:rPr lang="en-US" sz="2400" dirty="0" err="1"/>
              <a:t>слави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и </a:t>
            </a:r>
            <a:r>
              <a:rPr lang="en-US" sz="2400" dirty="0" err="1"/>
              <a:t>ове</a:t>
            </a:r>
            <a:r>
              <a:rPr lang="en-US" sz="2400" dirty="0"/>
              <a:t> </a:t>
            </a:r>
            <a:r>
              <a:rPr lang="en-US" sz="2400" dirty="0" err="1"/>
              <a:t>године</a:t>
            </a:r>
            <a:r>
              <a:rPr lang="en-US" sz="2400" dirty="0"/>
              <a:t> </a:t>
            </a:r>
            <a:r>
              <a:rPr lang="en-US" sz="2400" dirty="0" err="1"/>
              <a:t>претходиле</a:t>
            </a:r>
            <a:r>
              <a:rPr lang="en-US" sz="2400" dirty="0"/>
              <a:t> </a:t>
            </a:r>
            <a:r>
              <a:rPr lang="en-US" sz="2400" dirty="0" err="1"/>
              <a:t>бро</a:t>
            </a:r>
            <a:r>
              <a:rPr lang="sr-Cyrl-RS" sz="2400" dirty="0"/>
              <a:t>ј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активности</a:t>
            </a:r>
            <a:r>
              <a:rPr lang="en-US" sz="2400" dirty="0"/>
              <a:t> </a:t>
            </a:r>
            <a:r>
              <a:rPr lang="en-US" sz="2400" dirty="0" err="1"/>
              <a:t>ученика</a:t>
            </a:r>
            <a:r>
              <a:rPr lang="en-US" sz="2400" dirty="0"/>
              <a:t> и </a:t>
            </a:r>
            <a:r>
              <a:rPr lang="en-US" sz="2400" dirty="0" err="1"/>
              <a:t>професора</a:t>
            </a:r>
            <a:r>
              <a:rPr lang="en-US" sz="2400" dirty="0"/>
              <a:t>. </a:t>
            </a:r>
            <a:r>
              <a:rPr lang="en-US" sz="2400" dirty="0" err="1"/>
              <a:t>Одржана</a:t>
            </a:r>
            <a:r>
              <a:rPr lang="en-US" sz="2400" dirty="0"/>
              <a:t> je </a:t>
            </a:r>
            <a:r>
              <a:rPr lang="en-US" sz="2400" dirty="0" err="1"/>
              <a:t>радионица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израду</a:t>
            </a:r>
            <a:r>
              <a:rPr lang="en-US" sz="2400" dirty="0"/>
              <a:t> </a:t>
            </a:r>
            <a:r>
              <a:rPr lang="en-US" sz="2400" dirty="0" err="1"/>
              <a:t>украса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славске</a:t>
            </a:r>
            <a:r>
              <a:rPr lang="en-US" sz="2400" dirty="0"/>
              <a:t> </a:t>
            </a:r>
            <a:r>
              <a:rPr lang="en-US" sz="2400" dirty="0" err="1"/>
              <a:t>колаче</a:t>
            </a:r>
            <a:r>
              <a:rPr lang="en-US" sz="2400" dirty="0"/>
              <a:t> у </a:t>
            </a:r>
            <a:r>
              <a:rPr lang="en-US" sz="2400" dirty="0" err="1"/>
              <a:t>ко</a:t>
            </a:r>
            <a:r>
              <a:rPr lang="sr-Cyrl-RS" sz="2400" dirty="0"/>
              <a:t>јој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учествовали</a:t>
            </a:r>
            <a:r>
              <a:rPr lang="en-US" sz="2400" dirty="0"/>
              <a:t> </a:t>
            </a:r>
            <a:r>
              <a:rPr lang="en-US" sz="2400" dirty="0" err="1"/>
              <a:t>ученици</a:t>
            </a:r>
            <a:r>
              <a:rPr lang="en-US" sz="2400" dirty="0"/>
              <a:t> 3/1 и 3/3 </a:t>
            </a:r>
            <a:r>
              <a:rPr lang="en-US" sz="2400" dirty="0" err="1"/>
              <a:t>разреда</a:t>
            </a:r>
            <a:r>
              <a:rPr lang="en-US" sz="2400" dirty="0"/>
              <a:t>, </a:t>
            </a:r>
            <a:r>
              <a:rPr lang="en-US" sz="2400" dirty="0" err="1"/>
              <a:t>као</a:t>
            </a:r>
            <a:r>
              <a:rPr lang="en-US" sz="2400" dirty="0"/>
              <a:t> и </a:t>
            </a:r>
            <a:r>
              <a:rPr lang="sr-Cyrl-RS" sz="2400" dirty="0"/>
              <a:t>њ</a:t>
            </a:r>
            <a:r>
              <a:rPr lang="en-US" sz="2400" dirty="0" err="1"/>
              <a:t>ихови</a:t>
            </a:r>
            <a:r>
              <a:rPr lang="en-US" sz="2400" dirty="0"/>
              <a:t> </a:t>
            </a:r>
            <a:r>
              <a:rPr lang="en-US" sz="2400" dirty="0" err="1"/>
              <a:t>учите</a:t>
            </a:r>
            <a:r>
              <a:rPr lang="sr-Cyrl-RS" sz="2400" dirty="0"/>
              <a:t>љ</a:t>
            </a:r>
            <a:r>
              <a:rPr lang="en-US" sz="2400" dirty="0"/>
              <a:t>и. </a:t>
            </a:r>
            <a:r>
              <a:rPr lang="en-US" sz="2400" dirty="0" err="1"/>
              <a:t>Стручно</a:t>
            </a:r>
            <a:r>
              <a:rPr lang="en-US" sz="2400" dirty="0"/>
              <a:t> </a:t>
            </a:r>
            <a:r>
              <a:rPr lang="sr-Cyrl-RS" sz="2400" dirty="0"/>
              <a:t>веће српског језика припремало је за старије основце квиз знања о Светом Сави.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sr-Cyrl-RS" sz="2400" dirty="0"/>
              <a:t>	</a:t>
            </a:r>
            <a:r>
              <a:rPr lang="en-US" sz="2400" dirty="0"/>
              <a:t>У </a:t>
            </a:r>
            <a:r>
              <a:rPr lang="en-US" sz="2400" dirty="0" err="1"/>
              <a:t>конкуренци</a:t>
            </a:r>
            <a:r>
              <a:rPr lang="sr-Cyrl-RS" sz="2400" dirty="0"/>
              <a:t>ј</a:t>
            </a:r>
            <a:r>
              <a:rPr lang="en-US" sz="2400" dirty="0"/>
              <a:t>и </a:t>
            </a:r>
            <a:r>
              <a:rPr lang="en-US" sz="2400" dirty="0" err="1"/>
              <a:t>нижих</a:t>
            </a:r>
            <a:r>
              <a:rPr lang="en-US" sz="2400" dirty="0"/>
              <a:t> </a:t>
            </a:r>
            <a:r>
              <a:rPr lang="en-US" sz="2400" dirty="0" err="1"/>
              <a:t>разреда</a:t>
            </a:r>
            <a:r>
              <a:rPr lang="en-US" sz="2400" dirty="0"/>
              <a:t> </a:t>
            </a:r>
            <a:r>
              <a:rPr lang="en-US" sz="2400" dirty="0" err="1"/>
              <a:t>прво</a:t>
            </a:r>
            <a:r>
              <a:rPr lang="en-US" sz="2400" dirty="0"/>
              <a:t> </a:t>
            </a:r>
            <a:r>
              <a:rPr lang="en-US" sz="2400" dirty="0" err="1"/>
              <a:t>место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ликовном</a:t>
            </a:r>
            <a:r>
              <a:rPr lang="en-US" sz="2400" dirty="0"/>
              <a:t> </a:t>
            </a:r>
            <a:r>
              <a:rPr lang="en-US" sz="2400" dirty="0" err="1"/>
              <a:t>конкурсу</a:t>
            </a:r>
            <a:r>
              <a:rPr lang="en-US" sz="2400" dirty="0"/>
              <a:t> </a:t>
            </a:r>
            <a:r>
              <a:rPr lang="en-US" sz="2400" dirty="0" err="1"/>
              <a:t>припало</a:t>
            </a:r>
            <a:r>
              <a:rPr lang="en-US" sz="2400" dirty="0"/>
              <a:t> je </a:t>
            </a:r>
            <a:r>
              <a:rPr lang="en-US" sz="2400" dirty="0" err="1"/>
              <a:t>Михаилу</a:t>
            </a:r>
            <a:r>
              <a:rPr lang="en-US" sz="2400" dirty="0"/>
              <a:t> </a:t>
            </a:r>
            <a:r>
              <a:rPr lang="en-US" sz="2400" dirty="0" err="1"/>
              <a:t>Ивановском</a:t>
            </a:r>
            <a:r>
              <a:rPr lang="en-US" sz="2400" dirty="0"/>
              <a:t>, </a:t>
            </a:r>
            <a:r>
              <a:rPr lang="sr-Latn-RS" sz="2400" dirty="0"/>
              <a:t>I</a:t>
            </a:r>
            <a:r>
              <a:rPr lang="en-US" sz="2400" dirty="0"/>
              <a:t>/2, </a:t>
            </a:r>
            <a:r>
              <a:rPr lang="en-US" sz="2400" dirty="0" err="1"/>
              <a:t>друго</a:t>
            </a:r>
            <a:r>
              <a:rPr lang="en-US" sz="2400" dirty="0"/>
              <a:t> </a:t>
            </a:r>
            <a:r>
              <a:rPr lang="en-US" sz="2400" dirty="0" err="1"/>
              <a:t>Петри</a:t>
            </a:r>
            <a:r>
              <a:rPr lang="en-US" sz="2400" dirty="0"/>
              <a:t> </a:t>
            </a:r>
            <a:r>
              <a:rPr lang="en-US" sz="2400" dirty="0" err="1"/>
              <a:t>Машкови</a:t>
            </a:r>
            <a:r>
              <a:rPr lang="sr-Cyrl-RS" sz="2400" dirty="0"/>
              <a:t>ћ</a:t>
            </a:r>
            <a:r>
              <a:rPr lang="en-US" sz="2400" dirty="0"/>
              <a:t>, </a:t>
            </a:r>
            <a:r>
              <a:rPr lang="sr-Latn-RS" sz="2400" dirty="0"/>
              <a:t>II</a:t>
            </a:r>
            <a:r>
              <a:rPr lang="en-US" sz="2400" dirty="0"/>
              <a:t>/5, </a:t>
            </a:r>
            <a:r>
              <a:rPr lang="en-US" sz="2400" dirty="0" err="1"/>
              <a:t>тре</a:t>
            </a:r>
            <a:r>
              <a:rPr lang="sr-Cyrl-RS" sz="2400" dirty="0"/>
              <a:t>ћ</a:t>
            </a:r>
            <a:r>
              <a:rPr lang="en-US" sz="2400" dirty="0"/>
              <a:t>е </a:t>
            </a:r>
            <a:r>
              <a:rPr lang="en-US" sz="2400" dirty="0" err="1"/>
              <a:t>Алиси</a:t>
            </a:r>
            <a:r>
              <a:rPr lang="sr-Cyrl-RS" sz="2400" dirty="0"/>
              <a:t>ј</a:t>
            </a:r>
            <a:r>
              <a:rPr lang="en-US" sz="2400" dirty="0"/>
              <a:t>и </a:t>
            </a:r>
            <a:r>
              <a:rPr lang="en-US" sz="2400" dirty="0" err="1"/>
              <a:t>Ниапарки</a:t>
            </a:r>
            <a:r>
              <a:rPr lang="en-US" sz="2400" dirty="0"/>
              <a:t>, </a:t>
            </a:r>
            <a:r>
              <a:rPr lang="sr-Latn-RS" sz="2400" dirty="0"/>
              <a:t>II</a:t>
            </a:r>
            <a:r>
              <a:rPr lang="en-US" sz="2400" dirty="0"/>
              <a:t>/6.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-167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63" y="737496"/>
            <a:ext cx="3870265" cy="5358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MATRIX-169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7681" y="737496"/>
            <a:ext cx="3872356" cy="5358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sr-Latn-RS" dirty="0"/>
              <a:t>	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литерарном</a:t>
            </a:r>
            <a:r>
              <a:rPr lang="en-US" sz="2400" dirty="0"/>
              <a:t> </a:t>
            </a:r>
            <a:r>
              <a:rPr lang="en-US" sz="2400" dirty="0" err="1"/>
              <a:t>конкурсу</a:t>
            </a:r>
            <a:r>
              <a:rPr lang="en-US" sz="2400" dirty="0"/>
              <a:t> </a:t>
            </a:r>
            <a:r>
              <a:rPr lang="en-US" sz="2400" dirty="0" err="1"/>
              <a:t>награ</a:t>
            </a:r>
            <a:r>
              <a:rPr lang="sr-Cyrl-RS" sz="2400" dirty="0"/>
              <a:t>ђ</a:t>
            </a:r>
            <a:r>
              <a:rPr lang="en-US" sz="2400" dirty="0" err="1"/>
              <a:t>ени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: </a:t>
            </a:r>
            <a:r>
              <a:rPr lang="en-US" sz="2400" dirty="0" err="1"/>
              <a:t>Со</a:t>
            </a:r>
            <a:r>
              <a:rPr lang="sr-Cyrl-RS" sz="2400" dirty="0"/>
              <a:t>њ</a:t>
            </a:r>
            <a:r>
              <a:rPr lang="en-US" sz="2400" dirty="0"/>
              <a:t>а </a:t>
            </a:r>
            <a:r>
              <a:rPr lang="en-US" sz="2400" dirty="0" err="1"/>
              <a:t>Цвети</a:t>
            </a:r>
            <a:r>
              <a:rPr lang="sr-Cyrl-RS" sz="2400" dirty="0"/>
              <a:t>ћ</a:t>
            </a:r>
            <a:r>
              <a:rPr lang="en-US" sz="2400" dirty="0"/>
              <a:t>, </a:t>
            </a:r>
            <a:r>
              <a:rPr lang="sr-Latn-RS" sz="2400" dirty="0"/>
              <a:t>VIII</a:t>
            </a:r>
            <a:r>
              <a:rPr lang="en-US" sz="2400" dirty="0"/>
              <a:t>/4, </a:t>
            </a:r>
            <a:r>
              <a:rPr lang="en-US" sz="2400" dirty="0" err="1"/>
              <a:t>прво</a:t>
            </a:r>
            <a:r>
              <a:rPr lang="en-US" sz="2400" dirty="0"/>
              <a:t>, </a:t>
            </a:r>
            <a:r>
              <a:rPr lang="en-US" sz="2400" dirty="0" err="1"/>
              <a:t>Ива</a:t>
            </a:r>
            <a:r>
              <a:rPr lang="en-US" sz="2400" dirty="0"/>
              <a:t> </a:t>
            </a:r>
            <a:r>
              <a:rPr lang="en-US" sz="2400" dirty="0" err="1"/>
              <a:t>Ра</a:t>
            </a:r>
            <a:r>
              <a:rPr lang="sr-Cyrl-RS" sz="2400" dirty="0"/>
              <a:t>ђ</a:t>
            </a:r>
            <a:r>
              <a:rPr lang="en-US" sz="2400" dirty="0" err="1"/>
              <a:t>енови</a:t>
            </a:r>
            <a:r>
              <a:rPr lang="sr-Cyrl-RS" sz="2400" dirty="0"/>
              <a:t>ћ</a:t>
            </a:r>
            <a:r>
              <a:rPr lang="en-US" sz="2400" dirty="0"/>
              <a:t>, </a:t>
            </a:r>
            <a:r>
              <a:rPr lang="sr-Latn-RS" sz="2400" dirty="0"/>
              <a:t>VI</a:t>
            </a:r>
            <a:r>
              <a:rPr lang="en-US" sz="2400" dirty="0"/>
              <a:t>/4, </a:t>
            </a:r>
            <a:r>
              <a:rPr lang="en-US" sz="2400" dirty="0" err="1"/>
              <a:t>друго</a:t>
            </a:r>
            <a:r>
              <a:rPr lang="en-US" sz="2400" dirty="0"/>
              <a:t> и </a:t>
            </a:r>
            <a:r>
              <a:rPr lang="en-US" sz="2400" dirty="0" err="1"/>
              <a:t>Петра</a:t>
            </a:r>
            <a:r>
              <a:rPr lang="en-US" sz="2400" dirty="0"/>
              <a:t> </a:t>
            </a:r>
            <a:r>
              <a:rPr lang="en-US" sz="2400" dirty="0" err="1"/>
              <a:t>Ку</a:t>
            </a:r>
            <a:r>
              <a:rPr lang="sr-Cyrl-RS" sz="2400" dirty="0"/>
              <a:t>љ</a:t>
            </a:r>
            <a:r>
              <a:rPr lang="en-US" sz="2400" dirty="0" err="1"/>
              <a:t>анин</a:t>
            </a:r>
            <a:r>
              <a:rPr lang="en-US" sz="2400" dirty="0"/>
              <a:t>, </a:t>
            </a:r>
            <a:r>
              <a:rPr lang="sr-Latn-RS" sz="2400" dirty="0"/>
              <a:t>V</a:t>
            </a:r>
            <a:r>
              <a:rPr lang="en-US" sz="2400" dirty="0"/>
              <a:t>/2, </a:t>
            </a:r>
            <a:r>
              <a:rPr lang="en-US" sz="2400" dirty="0" err="1"/>
              <a:t>тре</a:t>
            </a:r>
            <a:r>
              <a:rPr lang="sr-Cyrl-RS" sz="2400" dirty="0"/>
              <a:t>ћ</a:t>
            </a:r>
            <a:r>
              <a:rPr lang="en-US" sz="2400" dirty="0"/>
              <a:t>е </a:t>
            </a:r>
            <a:r>
              <a:rPr lang="en-US" sz="2400" dirty="0" err="1"/>
              <a:t>место</a:t>
            </a:r>
            <a:r>
              <a:rPr lang="en-US" sz="2400" dirty="0"/>
              <a:t>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-171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3809588" cy="5280207"/>
          </a:xfrm>
          <a:prstGeom prst="rect">
            <a:avLst/>
          </a:prstGeom>
        </p:spPr>
      </p:pic>
      <p:pic>
        <p:nvPicPr>
          <p:cNvPr id="3" name="Picture 2" descr="MATRIX-173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3654" y="685800"/>
            <a:ext cx="3819901" cy="528020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302</Words>
  <Application>Microsoft Office PowerPoint</Application>
  <PresentationFormat>On-screen Show (4:3)</PresentationFormat>
  <Paragraphs>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Informatika</dc:creator>
  <cp:lastModifiedBy>Снежана Славковић</cp:lastModifiedBy>
  <cp:revision>8</cp:revision>
  <dcterms:created xsi:type="dcterms:W3CDTF">2006-08-16T00:00:00Z</dcterms:created>
  <dcterms:modified xsi:type="dcterms:W3CDTF">2026-01-30T09:54:50Z</dcterms:modified>
</cp:coreProperties>
</file>